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562" r:id="rId2"/>
    <p:sldId id="563" r:id="rId3"/>
    <p:sldId id="564" r:id="rId4"/>
    <p:sldId id="565" r:id="rId5"/>
    <p:sldId id="570" r:id="rId6"/>
    <p:sldId id="571" r:id="rId7"/>
    <p:sldId id="572" r:id="rId8"/>
    <p:sldId id="566" r:id="rId9"/>
    <p:sldId id="567" r:id="rId10"/>
    <p:sldId id="568" r:id="rId11"/>
    <p:sldId id="573" r:id="rId12"/>
    <p:sldId id="574" r:id="rId13"/>
    <p:sldId id="575" r:id="rId14"/>
    <p:sldId id="576" r:id="rId15"/>
    <p:sldId id="577" r:id="rId16"/>
    <p:sldId id="578" r:id="rId17"/>
    <p:sldId id="579" r:id="rId18"/>
    <p:sldId id="580" r:id="rId19"/>
    <p:sldId id="581" r:id="rId20"/>
    <p:sldId id="517" r:id="rId21"/>
    <p:sldId id="518" r:id="rId22"/>
    <p:sldId id="519" r:id="rId23"/>
    <p:sldId id="520" r:id="rId24"/>
    <p:sldId id="521" r:id="rId25"/>
    <p:sldId id="522" r:id="rId26"/>
    <p:sldId id="523" r:id="rId27"/>
    <p:sldId id="469" r:id="rId28"/>
    <p:sldId id="514" r:id="rId29"/>
    <p:sldId id="515" r:id="rId30"/>
    <p:sldId id="516" r:id="rId31"/>
    <p:sldId id="492" r:id="rId32"/>
    <p:sldId id="493" r:id="rId33"/>
    <p:sldId id="501" r:id="rId34"/>
    <p:sldId id="494" r:id="rId35"/>
    <p:sldId id="495" r:id="rId36"/>
    <p:sldId id="496" r:id="rId37"/>
    <p:sldId id="497" r:id="rId38"/>
    <p:sldId id="499" r:id="rId39"/>
    <p:sldId id="500" r:id="rId40"/>
    <p:sldId id="508" r:id="rId41"/>
    <p:sldId id="509" r:id="rId42"/>
    <p:sldId id="510" r:id="rId43"/>
    <p:sldId id="511" r:id="rId44"/>
    <p:sldId id="512" r:id="rId45"/>
    <p:sldId id="513" r:id="rId46"/>
    <p:sldId id="502" r:id="rId47"/>
    <p:sldId id="503" r:id="rId48"/>
    <p:sldId id="504" r:id="rId49"/>
    <p:sldId id="505" r:id="rId50"/>
    <p:sldId id="506" r:id="rId51"/>
    <p:sldId id="507" r:id="rId52"/>
    <p:sldId id="464" r:id="rId53"/>
    <p:sldId id="465" r:id="rId54"/>
    <p:sldId id="466" r:id="rId55"/>
    <p:sldId id="467" r:id="rId56"/>
    <p:sldId id="452" r:id="rId57"/>
    <p:sldId id="444" r:id="rId58"/>
    <p:sldId id="446" r:id="rId59"/>
    <p:sldId id="447" r:id="rId60"/>
    <p:sldId id="449" r:id="rId61"/>
    <p:sldId id="442" r:id="rId62"/>
    <p:sldId id="448" r:id="rId63"/>
    <p:sldId id="258" r:id="rId64"/>
    <p:sldId id="450" r:id="rId65"/>
    <p:sldId id="451" r:id="rId66"/>
    <p:sldId id="261" r:id="rId67"/>
    <p:sldId id="262" r:id="rId68"/>
    <p:sldId id="263" r:id="rId69"/>
    <p:sldId id="264" r:id="rId70"/>
    <p:sldId id="265" r:id="rId71"/>
    <p:sldId id="470" r:id="rId72"/>
    <p:sldId id="471" r:id="rId73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50" autoAdjust="0"/>
  </p:normalViewPr>
  <p:slideViewPr>
    <p:cSldViewPr showGuides="1">
      <p:cViewPr varScale="1">
        <p:scale>
          <a:sx n="86" d="100"/>
          <a:sy n="86" d="100"/>
        </p:scale>
        <p:origin x="-132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8F2E713C-A4EF-43B4-877B-3752E121BCAF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E69C811-A212-4403-BAD9-B10C7203B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1= equal</a:t>
            </a:r>
          </a:p>
          <a:p>
            <a:r>
              <a:rPr lang="en-US" dirty="0" smtClean="0"/>
              <a:t>2=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perc</a:t>
            </a:r>
            <a:endParaRPr lang="en-US" baseline="0" dirty="0" smtClean="0"/>
          </a:p>
          <a:p>
            <a:r>
              <a:rPr lang="en-US" baseline="0" dirty="0" smtClean="0"/>
              <a:t>5= [prod</a:t>
            </a:r>
          </a:p>
          <a:p>
            <a:r>
              <a:rPr lang="en-US" baseline="0" dirty="0" smtClean="0"/>
              <a:t>Columns=</a:t>
            </a:r>
            <a:r>
              <a:rPr lang="en-US" baseline="0" dirty="0" err="1" smtClean="0"/>
              <a:t>subj</a:t>
            </a:r>
            <a:endParaRPr lang="en-US" baseline="0" dirty="0" smtClean="0"/>
          </a:p>
          <a:p>
            <a:r>
              <a:rPr lang="en-US" baseline="0" dirty="0" smtClean="0"/>
              <a:t>Rows=response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9C811-A212-4403-BAD9-B10C7203B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9C811-A212-4403-BAD9-B10C7203B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Perception</a:t>
            </a:r>
            <a:r>
              <a:rPr lang="en-US" baseline="0" dirty="0" smtClean="0"/>
              <a:t> and Production Long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9C811-A212-4403-BAD9-B10C7203BB2B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EC22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9C811-A212-4403-BAD9-B10C7203BB2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Active(b)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Passive ® </a:t>
            </a:r>
          </a:p>
          <a:p>
            <a:r>
              <a:rPr lang="en-US" baseline="0" dirty="0" smtClean="0"/>
              <a:t>One tailed t-test. FDR corrected. a&lt;0.01</a:t>
            </a:r>
          </a:p>
          <a:p>
            <a:r>
              <a:rPr lang="en-US" baseline="0" dirty="0" smtClean="0"/>
              <a:t>EC28_B49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EC28_B50</a:t>
            </a:r>
          </a:p>
          <a:p>
            <a:r>
              <a:rPr lang="en-US" baseline="0" dirty="0" smtClean="0"/>
              <a:t>Aligned Word Onset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9C811-A212-4403-BAD9-B10C7203BB2B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 (b)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pseudo ® </a:t>
            </a:r>
          </a:p>
          <a:p>
            <a:r>
              <a:rPr lang="en-US" baseline="0" dirty="0" smtClean="0"/>
              <a:t>long words with matching R/P</a:t>
            </a:r>
          </a:p>
          <a:p>
            <a:r>
              <a:rPr lang="en-US" baseline="0" dirty="0" smtClean="0"/>
              <a:t>Two tailed t-test. FDR corrected. a&lt;0.01</a:t>
            </a:r>
          </a:p>
          <a:p>
            <a:r>
              <a:rPr lang="en-US" baseline="0" dirty="0" smtClean="0"/>
              <a:t>EC28_B49 Active Rep</a:t>
            </a:r>
          </a:p>
          <a:p>
            <a:r>
              <a:rPr lang="en-US" baseline="0" dirty="0" smtClean="0"/>
              <a:t>Aligned Word Onset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9C811-A212-4403-BAD9-B10C7203BB2B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Controlling for difficulty</a:t>
            </a:r>
            <a:r>
              <a:rPr lang="en-US" baseline="0" dirty="0" smtClean="0"/>
              <a:t> and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9C811-A212-4403-BAD9-B10C7203BB2B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2962A-5D41-4813-9C26-BF6F1548F9EA}" type="datetimeFigureOut">
              <a:rPr lang="en-US" smtClean="0"/>
              <a:pPr/>
              <a:t>11/21/2012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1093E-B827-4896-B4EC-07AFE5353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image" Target="../media/image85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12" Type="http://schemas.openxmlformats.org/officeDocument/2006/relationships/image" Target="../media/image8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11" Type="http://schemas.openxmlformats.org/officeDocument/2006/relationships/image" Target="../media/image83.emf"/><Relationship Id="rId5" Type="http://schemas.openxmlformats.org/officeDocument/2006/relationships/image" Target="../media/image77.emf"/><Relationship Id="rId10" Type="http://schemas.openxmlformats.org/officeDocument/2006/relationships/image" Target="../media/image82.emf"/><Relationship Id="rId4" Type="http://schemas.openxmlformats.org/officeDocument/2006/relationships/image" Target="../media/image76.emf"/><Relationship Id="rId9" Type="http://schemas.openxmlformats.org/officeDocument/2006/relationships/image" Target="../media/image81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7" Type="http://schemas.openxmlformats.org/officeDocument/2006/relationships/image" Target="../media/image9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EC22</a:t>
            </a:r>
            <a:endParaRPr lang="en-US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696"/>
            <a:ext cx="8229600" cy="414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EC23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4967"/>
            <a:ext cx="8229600" cy="42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EC23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4732"/>
            <a:ext cx="8229600" cy="4216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EC23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0590"/>
            <a:ext cx="8229600" cy="4205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EC24</a:t>
            </a:r>
            <a:endParaRPr 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34178"/>
            <a:ext cx="8229600" cy="4258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EC24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4468"/>
            <a:ext cx="8229600" cy="419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EC24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9190"/>
            <a:ext cx="8229600" cy="418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EC29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70309"/>
            <a:ext cx="8229600" cy="4185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EC29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79946"/>
            <a:ext cx="8229600" cy="4166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EC29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358"/>
            <a:ext cx="8229600" cy="422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EC18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77726"/>
            <a:ext cx="8229600" cy="417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Stimulation Probabilities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122361"/>
            <a:ext cx="8229600" cy="1481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5425" y="1762919"/>
            <a:ext cx="615315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712" y="1743869"/>
            <a:ext cx="612457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662" y="1767681"/>
            <a:ext cx="61626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1612" y="1748631"/>
            <a:ext cx="62007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NR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0662" y="1758156"/>
            <a:ext cx="616267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PEAK 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10730"/>
            <a:ext cx="8229600" cy="2504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029200" y="2057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2133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Times Per </a:t>
            </a:r>
            <a:r>
              <a:rPr lang="en-US" dirty="0" err="1" smtClean="0"/>
              <a:t>Subj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69047"/>
            <a:ext cx="8229600" cy="1459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953000"/>
            <a:ext cx="8229600" cy="128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10600" y="4900612"/>
            <a:ext cx="426308" cy="1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1492" y="2005012"/>
            <a:ext cx="426308" cy="1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5800" y="4495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1447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EC18</a:t>
            </a:r>
            <a:endParaRPr 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75457"/>
            <a:ext cx="8229600" cy="417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Response type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Type</a:t>
            </a:r>
            <a:endParaRPr lang="en-US" dirty="0"/>
          </a:p>
        </p:txBody>
      </p:sp>
      <p:pic>
        <p:nvPicPr>
          <p:cNvPr id="9225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1180" y="1166018"/>
            <a:ext cx="564163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676400"/>
            <a:ext cx="39719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19200" y="1356786"/>
            <a:ext cx="10923776" cy="550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7944"/>
            <a:ext cx="8229600" cy="4190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42455"/>
            <a:ext cx="8229600" cy="2241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76306"/>
            <a:ext cx="8229600" cy="417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1328"/>
            <a:ext cx="8229600" cy="4223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6649"/>
            <a:ext cx="8229600" cy="4193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5625"/>
            <a:ext cx="8229600" cy="419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EC18</a:t>
            </a:r>
            <a:endParaRPr lang="en-US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9522"/>
            <a:ext cx="8229600" cy="418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739431"/>
            <a:ext cx="8229600" cy="424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39431"/>
            <a:ext cx="8229600" cy="424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39431"/>
            <a:ext cx="8229600" cy="424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39431"/>
            <a:ext cx="8229600" cy="424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39431"/>
            <a:ext cx="8229600" cy="424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39431"/>
            <a:ext cx="8229600" cy="424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482"/>
            <a:ext cx="9144000" cy="471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482"/>
            <a:ext cx="9144000" cy="471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482"/>
            <a:ext cx="9144000" cy="471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482"/>
            <a:ext cx="9144000" cy="471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EC16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68246"/>
            <a:ext cx="8229600" cy="4189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482"/>
            <a:ext cx="9144000" cy="471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482"/>
            <a:ext cx="9144000" cy="471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208620"/>
            <a:ext cx="8229600" cy="1309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648200"/>
            <a:ext cx="2971800" cy="2084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</a:t>
            </a:r>
            <a:r>
              <a:rPr lang="en-US" dirty="0" smtClean="0"/>
              <a:t> WL (controlled f)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229600" cy="171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3429000"/>
            <a:ext cx="49530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</a:t>
            </a:r>
            <a:r>
              <a:rPr lang="en-US" dirty="0" smtClean="0"/>
              <a:t> WL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47800"/>
            <a:ext cx="8229600" cy="156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2990850"/>
            <a:ext cx="504825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</a:t>
            </a:r>
            <a:r>
              <a:rPr lang="en-US" dirty="0" smtClean="0"/>
              <a:t> WL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175" y="2952750"/>
            <a:ext cx="507682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8229600" cy="140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-762000"/>
            <a:ext cx="4197350" cy="774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r="30303"/>
          <a:stretch>
            <a:fillRect/>
          </a:stretch>
        </p:blipFill>
        <p:spPr bwMode="auto">
          <a:xfrm>
            <a:off x="1184796" y="4325294"/>
            <a:ext cx="3505200" cy="253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972494"/>
            <a:ext cx="556999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/>
          <a:srcRect l="16923" t="9165" r="26154"/>
          <a:stretch>
            <a:fillRect/>
          </a:stretch>
        </p:blipFill>
        <p:spPr bwMode="auto">
          <a:xfrm>
            <a:off x="4613796" y="4553894"/>
            <a:ext cx="2819400" cy="226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 l="68124" t="-7442"/>
          <a:stretch>
            <a:fillRect/>
          </a:stretch>
        </p:blipFill>
        <p:spPr bwMode="auto">
          <a:xfrm>
            <a:off x="6975996" y="4172894"/>
            <a:ext cx="263842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EC23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EC28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545671"/>
            <a:ext cx="4591598" cy="231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572000"/>
            <a:ext cx="453931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143000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EC18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3284" y="990600"/>
            <a:ext cx="481743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876800"/>
            <a:ext cx="3043238" cy="1816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876800"/>
            <a:ext cx="3022947" cy="180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EC16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77662"/>
            <a:ext cx="8229600" cy="4171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EC22</a:t>
            </a:r>
            <a:endParaRPr lang="en-US" dirty="0"/>
          </a:p>
        </p:txBody>
      </p:sp>
      <p:pic>
        <p:nvPicPr>
          <p:cNvPr id="1229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078276"/>
            <a:ext cx="49604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8227" y="4888276"/>
            <a:ext cx="3228975" cy="196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80427" y="4964476"/>
            <a:ext cx="3377644" cy="174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EC23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682" y="1600200"/>
            <a:ext cx="757663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Greater during production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156" y="1600200"/>
            <a:ext cx="72996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Greater during production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186" y="1600200"/>
            <a:ext cx="752562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EC28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 active passive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3358" y="1600200"/>
            <a:ext cx="725728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8600" y="0"/>
            <a:ext cx="334327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28600" y="1371600"/>
            <a:ext cx="334327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28600" y="2895600"/>
            <a:ext cx="334327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228600" y="4343400"/>
            <a:ext cx="334327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00362" y="0"/>
            <a:ext cx="334327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00362" y="1447800"/>
            <a:ext cx="334327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00362" y="2971800"/>
            <a:ext cx="334327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00362" y="4343400"/>
            <a:ext cx="334327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19800" y="0"/>
            <a:ext cx="334327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19800" y="1447800"/>
            <a:ext cx="334327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19800" y="2971800"/>
            <a:ext cx="334327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EC16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1390"/>
            <a:ext cx="8229600" cy="422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3019426" cy="162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676400"/>
            <a:ext cx="3019426" cy="162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76600"/>
            <a:ext cx="3019426" cy="162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876800"/>
            <a:ext cx="3019426" cy="162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0400" y="228600"/>
            <a:ext cx="3019426" cy="1628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EC18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Mic</a:t>
            </a:r>
            <a:r>
              <a:rPr lang="en-US" dirty="0" smtClean="0"/>
              <a:t> during rep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Just to beep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64369"/>
            <a:ext cx="4040188" cy="3172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2878899"/>
            <a:ext cx="4041775" cy="254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5025" y="2927408"/>
            <a:ext cx="4041775" cy="2446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EC18 </a:t>
            </a:r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WL to </a:t>
            </a:r>
            <a:r>
              <a:rPr lang="en-US" dirty="0" err="1" smtClean="0"/>
              <a:t>maxidx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WL to max</a:t>
            </a:r>
            <a:endParaRPr lang="en-US" dirty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4750" y="-381000"/>
            <a:ext cx="1619250" cy="789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EC22</a:t>
            </a:r>
            <a:endParaRPr 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80122"/>
            <a:ext cx="8229600" cy="416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EC22</a:t>
            </a:r>
            <a:endParaRPr 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849"/>
            <a:ext cx="8229600" cy="4142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30125</TotalTime>
  <Words>158</Words>
  <Application>Microsoft Office PowerPoint</Application>
  <PresentationFormat>On-screen Show (4:3)</PresentationFormat>
  <Paragraphs>76</Paragraphs>
  <Slides>72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ACTIVATIONS</vt:lpstr>
      <vt:lpstr>EC18</vt:lpstr>
      <vt:lpstr>EC18</vt:lpstr>
      <vt:lpstr>EC18</vt:lpstr>
      <vt:lpstr>EC16</vt:lpstr>
      <vt:lpstr>EC16</vt:lpstr>
      <vt:lpstr>EC16</vt:lpstr>
      <vt:lpstr>EC22</vt:lpstr>
      <vt:lpstr>EC22</vt:lpstr>
      <vt:lpstr>EC22</vt:lpstr>
      <vt:lpstr>EC23</vt:lpstr>
      <vt:lpstr>EC23</vt:lpstr>
      <vt:lpstr>EC23</vt:lpstr>
      <vt:lpstr>EC24</vt:lpstr>
      <vt:lpstr>EC24</vt:lpstr>
      <vt:lpstr>EC24</vt:lpstr>
      <vt:lpstr>EC29</vt:lpstr>
      <vt:lpstr>EC29</vt:lpstr>
      <vt:lpstr>EC29</vt:lpstr>
      <vt:lpstr>Stimulation Probabilities</vt:lpstr>
      <vt:lpstr>Slide 21</vt:lpstr>
      <vt:lpstr>Per</vt:lpstr>
      <vt:lpstr>Ph</vt:lpstr>
      <vt:lpstr>Ms</vt:lpstr>
      <vt:lpstr>Off</vt:lpstr>
      <vt:lpstr>NR</vt:lpstr>
      <vt:lpstr>MEDIAN PEAK TIME</vt:lpstr>
      <vt:lpstr>Slide 28</vt:lpstr>
      <vt:lpstr>Peak Times Per Subj</vt:lpstr>
      <vt:lpstr>Response type</vt:lpstr>
      <vt:lpstr>Response Type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Corr WL (controlled f)</vt:lpstr>
      <vt:lpstr>Corr WL</vt:lpstr>
      <vt:lpstr>Corr WL</vt:lpstr>
      <vt:lpstr>EC23</vt:lpstr>
      <vt:lpstr>EC23</vt:lpstr>
      <vt:lpstr>EC28</vt:lpstr>
      <vt:lpstr>EC18</vt:lpstr>
      <vt:lpstr>EC22</vt:lpstr>
      <vt:lpstr>EC23</vt:lpstr>
      <vt:lpstr>Slide 62</vt:lpstr>
      <vt:lpstr>Greater during production</vt:lpstr>
      <vt:lpstr>Greater during production</vt:lpstr>
      <vt:lpstr>EC28</vt:lpstr>
      <vt:lpstr>T-test active passive</vt:lpstr>
      <vt:lpstr>Slide 67</vt:lpstr>
      <vt:lpstr>Slide 68</vt:lpstr>
      <vt:lpstr>Slide 69</vt:lpstr>
      <vt:lpstr>Slide 70</vt:lpstr>
      <vt:lpstr>EC18</vt:lpstr>
      <vt:lpstr>EC18 perc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Angela</dc:creator>
  <cp:lastModifiedBy>Angela</cp:lastModifiedBy>
  <cp:revision>997</cp:revision>
  <dcterms:created xsi:type="dcterms:W3CDTF">2012-10-11T01:54:23Z</dcterms:created>
  <dcterms:modified xsi:type="dcterms:W3CDTF">2012-11-22T00:05:00Z</dcterms:modified>
</cp:coreProperties>
</file>